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9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9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90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89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948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65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60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0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25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82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0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6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45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12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30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81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E3C3F-07CE-4D23-B17E-4FE6400F0154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0E873-F32A-48AF-BEBC-045CFB30D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0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69" y="230188"/>
            <a:ext cx="9203575" cy="109537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лаборатории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учащимися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цифровым микроскопом.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45825" y="1325563"/>
            <a:ext cx="2064358" cy="3677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98735" y="1690688"/>
            <a:ext cx="4458392" cy="2507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732" y="230188"/>
            <a:ext cx="2993395" cy="10729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69" y="3915295"/>
            <a:ext cx="4320825" cy="2429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249" y="1467365"/>
            <a:ext cx="3743723" cy="2105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4095" y="4429028"/>
            <a:ext cx="3718785" cy="209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4822" y="4893743"/>
            <a:ext cx="3170145" cy="1782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404436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Посещение лаборатории биологии учащимися 1-а класса. Ознакомление с цифровым микроскопом.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2023-03-03T11:55:44Z</dcterms:created>
  <dcterms:modified xsi:type="dcterms:W3CDTF">2023-03-04T04:41:05Z</dcterms:modified>
</cp:coreProperties>
</file>